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5" r:id="rId3"/>
    <p:sldId id="314" r:id="rId4"/>
    <p:sldId id="326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7" r:id="rId13"/>
    <p:sldId id="356" r:id="rId14"/>
    <p:sldId id="348" r:id="rId15"/>
    <p:sldId id="358" r:id="rId16"/>
    <p:sldId id="359" r:id="rId17"/>
    <p:sldId id="319" r:id="rId18"/>
    <p:sldId id="328" r:id="rId19"/>
    <p:sldId id="360" r:id="rId20"/>
    <p:sldId id="260" r:id="rId21"/>
    <p:sldId id="261" r:id="rId22"/>
    <p:sldId id="336" r:id="rId23"/>
    <p:sldId id="337" r:id="rId24"/>
    <p:sldId id="346" r:id="rId25"/>
    <p:sldId id="339" r:id="rId26"/>
    <p:sldId id="342" r:id="rId27"/>
    <p:sldId id="306" r:id="rId28"/>
    <p:sldId id="345" r:id="rId29"/>
    <p:sldId id="263" r:id="rId30"/>
    <p:sldId id="264" r:id="rId31"/>
    <p:sldId id="363" r:id="rId32"/>
    <p:sldId id="362" r:id="rId33"/>
    <p:sldId id="364" r:id="rId34"/>
    <p:sldId id="365" r:id="rId35"/>
    <p:sldId id="344" r:id="rId36"/>
    <p:sldId id="33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377" autoAdjust="0"/>
  </p:normalViewPr>
  <p:slideViewPr>
    <p:cSldViewPr snapToGrid="0" snapToObjects="1">
      <p:cViewPr varScale="1">
        <p:scale>
          <a:sx n="114" d="100"/>
          <a:sy n="114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27"/>
            <a:ext cx="7772400" cy="3039573"/>
          </a:xfrm>
        </p:spPr>
        <p:txBody>
          <a:bodyPr>
            <a:normAutofit/>
          </a:bodyPr>
          <a:lstStyle/>
          <a:p>
            <a:r>
              <a:rPr lang="en-US" dirty="0" smtClean="0"/>
              <a:t>VITA App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77" y="3886200"/>
            <a:ext cx="6383810" cy="17526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Site Coordinators Reference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-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 smtClean="0"/>
              <a:t>Search for “vita </a:t>
            </a:r>
            <a:r>
              <a:rPr lang="en-US" dirty="0" err="1" smtClean="0"/>
              <a:t>sa</a:t>
            </a:r>
            <a:r>
              <a:rPr lang="en-US" dirty="0" smtClean="0"/>
              <a:t>”</a:t>
            </a:r>
          </a:p>
          <a:p>
            <a:r>
              <a:rPr lang="en-US" dirty="0"/>
              <a:t>“VITA Volunteer Management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Touch “Get” (it’s free)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4" name="Picture 3" descr="IMG_12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21" y="1803399"/>
            <a:ext cx="2786598" cy="4956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8897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Update-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 smtClean="0"/>
              <a:t>Open App Store</a:t>
            </a:r>
          </a:p>
          <a:p>
            <a:r>
              <a:rPr lang="en-US" dirty="0" smtClean="0"/>
              <a:t>Touch Updates</a:t>
            </a:r>
          </a:p>
          <a:p>
            <a:r>
              <a:rPr lang="en-US" dirty="0" smtClean="0"/>
              <a:t>VITA SA will appear if an update is available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7" name="Picture 6" descr="IMG_12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91" y="1803400"/>
            <a:ext cx="2734609" cy="48639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ight Arrow 7"/>
          <p:cNvSpPr/>
          <p:nvPr/>
        </p:nvSpPr>
        <p:spPr>
          <a:xfrm>
            <a:off x="5102591" y="6216063"/>
            <a:ext cx="2506732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31928" y="6260881"/>
            <a:ext cx="456460" cy="49559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9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App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5180161" cy="4525963"/>
          </a:xfrm>
        </p:spPr>
        <p:txBody>
          <a:bodyPr/>
          <a:lstStyle/>
          <a:p>
            <a:r>
              <a:rPr lang="en-US" dirty="0" smtClean="0"/>
              <a:t>You will need to update your app to proceed if you see: “The application of out of date. Please update.”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75" y="1194840"/>
            <a:ext cx="305867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9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is temporarily offline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5302712" cy="4525963"/>
          </a:xfrm>
        </p:spPr>
        <p:txBody>
          <a:bodyPr/>
          <a:lstStyle/>
          <a:p>
            <a:r>
              <a:rPr lang="en-US" dirty="0" smtClean="0"/>
              <a:t>If the app is down for maintenance, you will see this message.</a:t>
            </a:r>
          </a:p>
          <a:p>
            <a:r>
              <a:rPr lang="en-US" dirty="0" smtClean="0"/>
              <a:t>Check back in a few minutes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11" y="1339659"/>
            <a:ext cx="305867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9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00618" cy="1143000"/>
          </a:xfrm>
        </p:spPr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46" y="1417638"/>
            <a:ext cx="5183557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All Volunteers and Site Coordinators must register</a:t>
            </a:r>
          </a:p>
          <a:p>
            <a:r>
              <a:rPr lang="en-US" dirty="0" smtClean="0"/>
              <a:t>Register</a:t>
            </a:r>
            <a:endParaRPr lang="en-US" dirty="0" smtClean="0"/>
          </a:p>
          <a:p>
            <a:pPr lvl="1"/>
            <a:r>
              <a:rPr lang="en-US" dirty="0" smtClean="0"/>
              <a:t>Enter name, email, password, phone, and certification</a:t>
            </a:r>
          </a:p>
          <a:p>
            <a:pPr lvl="1"/>
            <a:r>
              <a:rPr lang="en-US" dirty="0" smtClean="0"/>
              <a:t>Make sure you enter the exact same password twice</a:t>
            </a:r>
          </a:p>
          <a:p>
            <a:pPr lvl="1"/>
            <a:r>
              <a:rPr lang="en-US" dirty="0" smtClean="0"/>
              <a:t>Press Submit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6362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5291571" cy="4525963"/>
          </a:xfrm>
        </p:spPr>
        <p:txBody>
          <a:bodyPr/>
          <a:lstStyle/>
          <a:p>
            <a:r>
              <a:rPr lang="en-US" dirty="0" smtClean="0"/>
              <a:t>On successful registration you see this message.</a:t>
            </a:r>
          </a:p>
          <a:p>
            <a:r>
              <a:rPr lang="en-US" dirty="0" smtClean="0"/>
              <a:t>The back office staff will then check to records to ensure you are ready for approval and enable you to access the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98" y="1205980"/>
            <a:ext cx="305867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5180161" cy="4525963"/>
          </a:xfrm>
        </p:spPr>
        <p:txBody>
          <a:bodyPr/>
          <a:lstStyle/>
          <a:p>
            <a:r>
              <a:rPr lang="en-US" dirty="0" smtClean="0"/>
              <a:t>If you attempt to login before back office staff have approved your registration, you will see this message.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82" y="1125130"/>
            <a:ext cx="3173023" cy="56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App </a:t>
            </a:r>
            <a:r>
              <a:rPr lang="mr-IN" dirty="0" smtClean="0"/>
              <a:t>–</a:t>
            </a:r>
            <a:r>
              <a:rPr lang="en-US" dirty="0" smtClean="0"/>
              <a:t> Site Coordinators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74" y="1477816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844" y="1477816"/>
            <a:ext cx="1148922" cy="20435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016" y="1477816"/>
            <a:ext cx="1148918" cy="2043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350" y="1477816"/>
            <a:ext cx="1163129" cy="2068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TextBox 15"/>
          <p:cNvSpPr txBox="1"/>
          <p:nvPr/>
        </p:nvSpPr>
        <p:spPr>
          <a:xfrm>
            <a:off x="1414844" y="3546634"/>
            <a:ext cx="1044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Select Site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08328" y="3546634"/>
            <a:ext cx="1253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Manage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666789" y="3569153"/>
            <a:ext cx="1135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Volunteers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289892" y="6315855"/>
            <a:ext cx="1456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Site Calendar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43225" y="4017249"/>
            <a:ext cx="211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 notifications from management office.</a:t>
            </a:r>
            <a:endParaRPr lang="en-US" dirty="0"/>
          </a:p>
        </p:txBody>
      </p:sp>
      <p:pic>
        <p:nvPicPr>
          <p:cNvPr id="21" name="Picture 20" descr="Simulator Screen Shot - iPhone 8 - 2017-11-20 at 13.14.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84" y="1477816"/>
            <a:ext cx="1168394" cy="20781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Picture 21" descr="Simulator Screen Shot - iPhone 8 - 2017-11-20 at 13.15.5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28" y="1477816"/>
            <a:ext cx="1177272" cy="2093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3" name="TextBox 22"/>
          <p:cNvSpPr txBox="1"/>
          <p:nvPr/>
        </p:nvSpPr>
        <p:spPr>
          <a:xfrm>
            <a:off x="5351049" y="3579616"/>
            <a:ext cx="1135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Shifts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4003184" y="3581153"/>
            <a:ext cx="1135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Dates</a:t>
            </a:r>
            <a:endParaRPr lang="en-US" sz="1600" dirty="0"/>
          </a:p>
        </p:txBody>
      </p:sp>
      <p:pic>
        <p:nvPicPr>
          <p:cNvPr id="25" name="Picture 24" descr="Simulator Screen Shot - iPhone 8 - 2017-11-20 at 13.20.5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92" y="4227347"/>
            <a:ext cx="1163128" cy="2068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Picture 25" descr="Simulator Screen Shot - iPhone 8 - 2017-11-20 at 13.21.5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28" y="4227347"/>
            <a:ext cx="1174199" cy="20885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imulator Screen Shot - iPhone 8 - 2017-11-20 at 13.23.08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72" y="4217983"/>
            <a:ext cx="1168393" cy="2078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TextBox 27"/>
          <p:cNvSpPr txBox="1"/>
          <p:nvPr/>
        </p:nvSpPr>
        <p:spPr>
          <a:xfrm>
            <a:off x="4729728" y="6360746"/>
            <a:ext cx="1174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Shifts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246572" y="6360746"/>
            <a:ext cx="1174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Shift Details</a:t>
            </a:r>
            <a:endParaRPr lang="en-US" sz="1600" dirty="0"/>
          </a:p>
        </p:txBody>
      </p:sp>
      <p:pic>
        <p:nvPicPr>
          <p:cNvPr id="30" name="Picture 29" descr="Simulator Screen Shot - iPhone 8 - 2017-11-20 at 13.30.45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67" y="1477816"/>
            <a:ext cx="1163128" cy="2068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9750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Coordinator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app supports the following:</a:t>
            </a:r>
          </a:p>
          <a:p>
            <a:pPr lvl="1"/>
            <a:r>
              <a:rPr lang="en-US" dirty="0" smtClean="0"/>
              <a:t>Update </a:t>
            </a:r>
            <a:r>
              <a:rPr lang="en-US" dirty="0"/>
              <a:t>site services</a:t>
            </a:r>
          </a:p>
          <a:p>
            <a:pPr lvl="1"/>
            <a:r>
              <a:rPr lang="en-US" dirty="0" smtClean="0"/>
              <a:t>Update site </a:t>
            </a:r>
            <a:r>
              <a:rPr lang="en-US" dirty="0" smtClean="0"/>
              <a:t>calendar including open/closed, shift hours, and number of volunteers needed</a:t>
            </a:r>
            <a:endParaRPr lang="en-US" dirty="0" smtClean="0"/>
          </a:p>
          <a:p>
            <a:pPr lvl="1"/>
            <a:r>
              <a:rPr lang="en-US" dirty="0" smtClean="0"/>
              <a:t>Approve </a:t>
            </a:r>
            <a:r>
              <a:rPr lang="en-US" dirty="0" err="1" smtClean="0"/>
              <a:t>eFiler</a:t>
            </a:r>
            <a:r>
              <a:rPr lang="en-US" dirty="0" smtClean="0"/>
              <a:t> </a:t>
            </a:r>
            <a:r>
              <a:rPr lang="en-US" dirty="0" smtClean="0"/>
              <a:t>hours</a:t>
            </a:r>
          </a:p>
          <a:p>
            <a:r>
              <a:rPr lang="en-US" dirty="0" smtClean="0"/>
              <a:t>Only back office staff can do the following:</a:t>
            </a:r>
          </a:p>
          <a:p>
            <a:pPr lvl="1"/>
            <a:r>
              <a:rPr lang="en-US" dirty="0" smtClean="0"/>
              <a:t>Cause a site to be open when it initially configured to be closed (with zero shifts)</a:t>
            </a:r>
          </a:p>
          <a:p>
            <a:pPr lvl="1"/>
            <a:r>
              <a:rPr lang="en-US" dirty="0" smtClean="0"/>
              <a:t>Add or remove shifts</a:t>
            </a:r>
          </a:p>
          <a:p>
            <a:pPr lvl="1"/>
            <a:r>
              <a:rPr lang="en-US" dirty="0" smtClean="0"/>
              <a:t>Make bulk changes to number of required </a:t>
            </a:r>
            <a:r>
              <a:rPr lang="en-US" dirty="0" err="1" smtClean="0"/>
              <a:t>eFilers</a:t>
            </a:r>
            <a:r>
              <a:rPr lang="en-US" dirty="0" smtClean="0"/>
              <a:t> across many shifts and dates</a:t>
            </a:r>
            <a:endParaRPr lang="en-US" dirty="0" smtClean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Login</a:t>
            </a:r>
            <a:endParaRPr lang="en-US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To access any capabilities in the app, you must first login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103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Improve client experience</a:t>
            </a:r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Provide suggestions</a:t>
            </a:r>
          </a:p>
          <a:p>
            <a:r>
              <a:rPr lang="en-US" b="1" dirty="0" smtClean="0"/>
              <a:t>How:</a:t>
            </a:r>
          </a:p>
          <a:p>
            <a:pPr lvl="1"/>
            <a:r>
              <a:rPr lang="en-US" b="1" dirty="0"/>
              <a:t>Focus volunteers on sites that need and can use help</a:t>
            </a:r>
          </a:p>
          <a:p>
            <a:pPr lvl="1"/>
            <a:r>
              <a:rPr lang="en-US" dirty="0" smtClean="0"/>
              <a:t>Client:</a:t>
            </a:r>
            <a:r>
              <a:rPr lang="en-US" dirty="0"/>
              <a:t> </a:t>
            </a:r>
            <a:r>
              <a:rPr lang="en-US" dirty="0" smtClean="0"/>
              <a:t>Visibility to sites and support options (MFT, Express, etc.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Login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If you are a Site Coordinator or Backup Site Coordinator for 2 or more sites, you will see the following screen.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the site to manage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you are Site Coordinator for only 1 site, you will not see this screen.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7243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Primary screen for managing a site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features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Client status </a:t>
            </a:r>
            <a:r>
              <a:rPr lang="en-US" sz="2000" b="1" dirty="0" smtClean="0"/>
              <a:t>not used</a:t>
            </a:r>
            <a:endParaRPr lang="en-US" sz="2000" b="1" dirty="0"/>
          </a:p>
        </p:txBody>
      </p:sp>
      <p:sp>
        <p:nvSpPr>
          <p:cNvPr id="3" name="Left Bracket 2"/>
          <p:cNvSpPr/>
          <p:nvPr/>
        </p:nvSpPr>
        <p:spPr>
          <a:xfrm>
            <a:off x="4816001" y="2517617"/>
            <a:ext cx="398960" cy="1670985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513743" y="2934332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45610" y="3052332"/>
            <a:ext cx="136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Site features</a:t>
            </a:r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>
            <a:off x="4888845" y="4764318"/>
            <a:ext cx="398960" cy="19976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86587" y="5448393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5509" y="5575689"/>
            <a:ext cx="277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Site Status (</a:t>
            </a:r>
            <a:r>
              <a:rPr lang="en-US" b="1" dirty="0" smtClean="0"/>
              <a:t>not used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36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371602" y="1293577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3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day of week to change site </a:t>
            </a:r>
            <a:r>
              <a:rPr lang="en-US" sz="2000" dirty="0" smtClean="0"/>
              <a:t>calendar</a:t>
            </a:r>
            <a:endParaRPr lang="en-US" sz="2000" dirty="0" smtClean="0"/>
          </a:p>
        </p:txBody>
      </p:sp>
      <p:pic>
        <p:nvPicPr>
          <p:cNvPr id="4" name="Picture 3" descr="Simulator Screen Shot - iPhone 8 - 2017-11-20 at 13.20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23346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mulator Screen Shot - iPhone 8 - 2017-11-20 at 13.21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929" y="1611077"/>
            <a:ext cx="45543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 of shifts </a:t>
            </a:r>
            <a:r>
              <a:rPr lang="en-US" sz="2000" dirty="0" smtClean="0"/>
              <a:t>on </a:t>
            </a:r>
            <a:r>
              <a:rPr lang="en-US" sz="2000" dirty="0" smtClean="0"/>
              <a:t>this </a:t>
            </a:r>
            <a:r>
              <a:rPr lang="en-US" sz="2000" dirty="0" smtClean="0"/>
              <a:t>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If the site was initially configured to be closed, there will be no shifts shown.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Contact back office if you need to be open on a date for which it was originally closed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“Save Calendar” after </a:t>
            </a:r>
            <a:r>
              <a:rPr lang="en-US" sz="2000" dirty="0" smtClean="0"/>
              <a:t>making adjustments to open/close or shifts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 number of shifts can only be changed by the back office </a:t>
            </a:r>
            <a:r>
              <a:rPr lang="en-US" sz="2000" dirty="0" smtClean="0"/>
              <a:t>staff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a shift to make changes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97445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Site Calendar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Set open/close time for this shift on this date and this site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Only one shift is affected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Set number of </a:t>
            </a:r>
            <a:r>
              <a:rPr lang="en-US" sz="2000" dirty="0" err="1" smtClean="0"/>
              <a:t>eFilers</a:t>
            </a:r>
            <a:r>
              <a:rPr lang="en-US" sz="2000" dirty="0" smtClean="0"/>
              <a:t> for </a:t>
            </a:r>
            <a:r>
              <a:rPr lang="en-US" sz="2000" dirty="0"/>
              <a:t>B</a:t>
            </a:r>
            <a:r>
              <a:rPr lang="en-US" sz="2000" dirty="0" smtClean="0"/>
              <a:t>asic </a:t>
            </a:r>
            <a:r>
              <a:rPr lang="en-US" sz="2000" dirty="0" smtClean="0"/>
              <a:t>and A</a:t>
            </a:r>
            <a:r>
              <a:rPr lang="en-US" sz="2000" dirty="0" smtClean="0"/>
              <a:t>dvanced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&lt; Back to go to the previous screen when done.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Be sure to save your changes</a:t>
            </a:r>
            <a:endParaRPr lang="en-US" sz="2000" dirty="0" smtClean="0"/>
          </a:p>
        </p:txBody>
      </p:sp>
      <p:pic>
        <p:nvPicPr>
          <p:cNvPr id="2" name="Picture 1" descr="Simulator Screen Shot - iPhone 8 - 2017-11-20 at 13.2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ight Arrow 7"/>
          <p:cNvSpPr/>
          <p:nvPr/>
        </p:nvSpPr>
        <p:spPr>
          <a:xfrm>
            <a:off x="4508500" y="2983325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52206" y="2983325"/>
            <a:ext cx="301660" cy="295466"/>
          </a:xfrm>
          <a:prstGeom prst="rect">
            <a:avLst/>
          </a:prstGeom>
          <a:solidFill>
            <a:schemeClr val="bg1"/>
          </a:solidFill>
        </p:spPr>
        <p:txBody>
          <a:bodyPr wrap="none" tIns="9144" bIns="9144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66066" y="3447440"/>
            <a:ext cx="301660" cy="295466"/>
          </a:xfrm>
          <a:prstGeom prst="rect">
            <a:avLst/>
          </a:prstGeom>
          <a:solidFill>
            <a:schemeClr val="bg1"/>
          </a:solidFill>
        </p:spPr>
        <p:txBody>
          <a:bodyPr wrap="none" tIns="9144" bIns="9144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48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371602" y="736304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02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imulator Screen Shot - iPhone 8 - 2017-11-20 at 13.14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View Volunteers</a:t>
            </a:r>
            <a:endParaRPr lang="en-US" sz="24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Dates in Orange are dates in the future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Grey means the site is closed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Orange means the site is </a:t>
            </a:r>
            <a:r>
              <a:rPr lang="en-US" sz="2000" dirty="0" smtClean="0"/>
              <a:t>open and is fully staffed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Boxed Orange means the site is open and one or more shifts needs staffing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a date to view the shifts on that date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74133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mulator Screen Shot - iPhone 8 - 2017-11-20 at 13.1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</a:t>
            </a:r>
            <a:r>
              <a:rPr lang="en-US" sz="2400" b="1" dirty="0" smtClean="0"/>
              <a:t>Shifts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 of shifts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Quick summary of the number of volunteers for each shift currently signed </a:t>
            </a:r>
            <a:r>
              <a:rPr lang="en-US" sz="2000" dirty="0" smtClean="0"/>
              <a:t>up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a shift to see who has signed up for that shift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317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 of volunteers signed up to be at a site on a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Phone and certification provided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volunteer to view/change hours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776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693766" y="1970077"/>
            <a:ext cx="4133322" cy="3299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40929" y="1970077"/>
            <a:ext cx="4133322" cy="3299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App and Website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29" y="2494258"/>
            <a:ext cx="1138401" cy="2024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644464" y="4555542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58" y="2467943"/>
            <a:ext cx="1218288" cy="2030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2186218" y="455554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71" y="2846875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5326183" y="4747470"/>
            <a:ext cx="281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Browser and mobile devices</a:t>
            </a:r>
            <a:endParaRPr lang="en-US" dirty="0" smtClean="0"/>
          </a:p>
        </p:txBody>
      </p: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76058" y="2539098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4464" y="2054011"/>
            <a:ext cx="316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Volunteers &amp; Site Coordinators</a:t>
            </a:r>
            <a:endParaRPr lang="en-US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088852" y="20288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VITA Clients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806168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View Volunteers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hours worked as needed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Volunteer can change hours until end of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phone number to call the volunteer</a:t>
            </a:r>
          </a:p>
        </p:txBody>
      </p:sp>
      <p:pic>
        <p:nvPicPr>
          <p:cNvPr id="2" name="Picture 1" descr="Simulator Screen Shot - iPhone 8 - 2017-11-20 at 13.30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65703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Approve Volunteers Hours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4371602" y="736304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5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Approve Volunteers Hours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Dates in Green are dates in the past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Past dates are used to manage volunteer hours</a:t>
            </a:r>
            <a:endParaRPr lang="en-US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5552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Approve Volunteers Hours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Touch </a:t>
            </a:r>
            <a:r>
              <a:rPr lang="en-US" sz="2000" dirty="0" smtClean="0"/>
              <a:t>volunteer to view/change </a:t>
            </a:r>
            <a:r>
              <a:rPr lang="en-US" sz="2000" dirty="0" smtClean="0"/>
              <a:t>hours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Be sure to “Approve Volunteer Hours”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This will mark the hours for all volunteers are approved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1105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Approve Volunteers Hours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Adjust hours worked as </a:t>
            </a:r>
            <a:r>
              <a:rPr lang="en-US" sz="2000" dirty="0" smtClean="0"/>
              <a:t>needed</a:t>
            </a:r>
            <a:endParaRPr lang="en-US" sz="2000" dirty="0" smtClean="0"/>
          </a:p>
        </p:txBody>
      </p:sp>
      <p:pic>
        <p:nvPicPr>
          <p:cNvPr id="2" name="Picture 1" descr="Simulator Screen Shot - iPhone 8 - 2017-11-20 at 13.30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95524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 smtClean="0"/>
              <a:t>VITA SA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638" y="323123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volunteers to go to the sites that need help.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65995" y="428988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away from sites that don’t)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1654" y="1273477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</a:t>
            </a:r>
            <a:r>
              <a:rPr lang="en-US" b="1" i="1" dirty="0" smtClean="0"/>
              <a:t>the customer </a:t>
            </a:r>
            <a:r>
              <a:rPr lang="en-US" b="1" i="1" dirty="0"/>
              <a:t>experience by fully utilizing staff, sites, and volunteers.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4638" y="4792184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clients to use the web and provide feedback.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1999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59600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75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51060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Map </a:t>
            </a:r>
            <a:r>
              <a:rPr lang="en-US" dirty="0" smtClean="0"/>
              <a:t>of sites and guidance on what to bring</a:t>
            </a:r>
          </a:p>
          <a:p>
            <a:r>
              <a:rPr lang="en-US" dirty="0" smtClean="0"/>
              <a:t>Info on VITA</a:t>
            </a:r>
          </a:p>
          <a:p>
            <a:r>
              <a:rPr lang="en-US" dirty="0" smtClean="0"/>
              <a:t>List of VITA sites, address, and services</a:t>
            </a:r>
          </a:p>
          <a:p>
            <a:r>
              <a:rPr lang="en-US" dirty="0" smtClean="0"/>
              <a:t>My Free Taxes: map and instructions</a:t>
            </a:r>
          </a:p>
          <a:p>
            <a:r>
              <a:rPr lang="en-US" dirty="0" smtClean="0"/>
              <a:t>Year Around Tax Clinic: locations and services</a:t>
            </a:r>
          </a:p>
          <a:p>
            <a:r>
              <a:rPr lang="en-US" dirty="0" smtClean="0"/>
              <a:t>Community services: list and services</a:t>
            </a:r>
          </a:p>
          <a:p>
            <a:r>
              <a:rPr lang="en-US" dirty="0" smtClean="0"/>
              <a:t>Client </a:t>
            </a:r>
            <a:r>
              <a:rPr lang="en-US" dirty="0" smtClean="0"/>
              <a:t>feedback</a:t>
            </a:r>
            <a:endParaRPr lang="en-US" dirty="0" smtClean="0"/>
          </a:p>
          <a:p>
            <a:r>
              <a:rPr lang="en-US" dirty="0" smtClean="0"/>
              <a:t>Contact Us: Alejandra and Sheila</a:t>
            </a:r>
          </a:p>
          <a:p>
            <a:r>
              <a:rPr lang="en-US" dirty="0" smtClean="0"/>
              <a:t>Volunteers: why and how to volunteer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269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u="sng" dirty="0" err="1" smtClean="0"/>
              <a:t>vitasa.org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33692" y="4516446"/>
            <a:ext cx="171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(Spanish </a:t>
            </a:r>
            <a:r>
              <a:rPr lang="en-US" sz="1400" i="1" dirty="0" smtClean="0"/>
              <a:t>and English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621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51"/>
            <a:ext cx="7987700" cy="966300"/>
          </a:xfrm>
        </p:spPr>
        <p:txBody>
          <a:bodyPr/>
          <a:lstStyle/>
          <a:p>
            <a:r>
              <a:rPr lang="en-US" dirty="0" smtClean="0"/>
              <a:t>Installation -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106" y="991451"/>
            <a:ext cx="4611968" cy="4525963"/>
          </a:xfrm>
        </p:spPr>
        <p:txBody>
          <a:bodyPr/>
          <a:lstStyle/>
          <a:p>
            <a:r>
              <a:rPr lang="en-US" dirty="0" smtClean="0"/>
              <a:t>Open Google Play Store</a:t>
            </a:r>
          </a:p>
          <a:p>
            <a:r>
              <a:rPr lang="en-US" dirty="0" smtClean="0"/>
              <a:t>Search for “vita </a:t>
            </a:r>
            <a:r>
              <a:rPr lang="en-US" dirty="0" err="1" smtClean="0"/>
              <a:t>sa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Select VITA SA</a:t>
            </a:r>
          </a:p>
          <a:p>
            <a:r>
              <a:rPr lang="en-US" dirty="0" smtClean="0"/>
              <a:t>Then “Install”</a:t>
            </a:r>
          </a:p>
        </p:txBody>
      </p:sp>
      <p:pic>
        <p:nvPicPr>
          <p:cNvPr id="4" name="Picture 3" descr="Screen Shot 2018-01-02 at 5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22" y="1504234"/>
            <a:ext cx="2730500" cy="685800"/>
          </a:xfrm>
          <a:prstGeom prst="rect">
            <a:avLst/>
          </a:prstGeom>
        </p:spPr>
      </p:pic>
      <p:pic>
        <p:nvPicPr>
          <p:cNvPr id="6" name="Picture 5" descr="Screenshot_2018-01-02-20-32-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58"/>
          <a:stretch/>
        </p:blipFill>
        <p:spPr>
          <a:xfrm>
            <a:off x="545076" y="3386529"/>
            <a:ext cx="3713699" cy="3307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Screenshot_2018-01-02-20-32-2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7574"/>
          <a:stretch/>
        </p:blipFill>
        <p:spPr>
          <a:xfrm>
            <a:off x="5284654" y="1281088"/>
            <a:ext cx="3673220" cy="541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6311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-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2875" cy="4525963"/>
          </a:xfrm>
        </p:spPr>
        <p:txBody>
          <a:bodyPr/>
          <a:lstStyle/>
          <a:p>
            <a:r>
              <a:rPr lang="en-US" dirty="0" smtClean="0"/>
              <a:t>Open Google Play Store</a:t>
            </a:r>
          </a:p>
          <a:p>
            <a:r>
              <a:rPr lang="en-US" dirty="0" smtClean="0"/>
              <a:t>Open Settings</a:t>
            </a:r>
            <a:endParaRPr lang="en-US" dirty="0"/>
          </a:p>
        </p:txBody>
      </p:sp>
      <p:pic>
        <p:nvPicPr>
          <p:cNvPr id="4" name="Picture 3" descr="Screen Shot 2018-01-02 at 5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34" y="1257300"/>
            <a:ext cx="2730500" cy="685800"/>
          </a:xfrm>
          <a:prstGeom prst="rect">
            <a:avLst/>
          </a:prstGeom>
        </p:spPr>
      </p:pic>
      <p:pic>
        <p:nvPicPr>
          <p:cNvPr id="6" name="Picture 5" descr="Screenshot_2018-01-02-17-57-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94" y="2089775"/>
            <a:ext cx="2755107" cy="459184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597973" y="2239120"/>
            <a:ext cx="1091821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59912" y="2305960"/>
            <a:ext cx="343276" cy="40103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4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_2018-01-02-18-00-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705" y="1225389"/>
            <a:ext cx="3326095" cy="5543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-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2875" cy="4525963"/>
          </a:xfrm>
        </p:spPr>
        <p:txBody>
          <a:bodyPr/>
          <a:lstStyle/>
          <a:p>
            <a:r>
              <a:rPr lang="en-US" dirty="0" smtClean="0"/>
              <a:t>In Google Play -&gt; Settings</a:t>
            </a:r>
          </a:p>
          <a:p>
            <a:r>
              <a:rPr lang="en-US" dirty="0" smtClean="0"/>
              <a:t>Select My apps and games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330589" y="2695855"/>
            <a:ext cx="1091821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1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-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2875" cy="4525963"/>
          </a:xfrm>
        </p:spPr>
        <p:txBody>
          <a:bodyPr/>
          <a:lstStyle/>
          <a:p>
            <a:r>
              <a:rPr lang="en-US" dirty="0"/>
              <a:t>VITA SA app will appear in this list if there is an update waiting to be installed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177887" y="4879275"/>
            <a:ext cx="1091821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shot_2018-01-02-18-02-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97" y="1272819"/>
            <a:ext cx="3264217" cy="5440362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5269708" y="3976944"/>
            <a:ext cx="345372" cy="231709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4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-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 smtClean="0"/>
              <a:t>Open Apple App Store</a:t>
            </a:r>
          </a:p>
          <a:p>
            <a:r>
              <a:rPr lang="en-US" dirty="0" smtClean="0"/>
              <a:t>Open Search</a:t>
            </a:r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7" name="Picture 6" descr="IMG_12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91" y="1803400"/>
            <a:ext cx="2734609" cy="48639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ight Arrow 7"/>
          <p:cNvSpPr/>
          <p:nvPr/>
        </p:nvSpPr>
        <p:spPr>
          <a:xfrm>
            <a:off x="5102591" y="6216063"/>
            <a:ext cx="3063784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66375" y="6266323"/>
            <a:ext cx="456460" cy="49559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8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</TotalTime>
  <Words>954</Words>
  <Application>Microsoft Macintosh PowerPoint</Application>
  <PresentationFormat>On-screen Show (4:3)</PresentationFormat>
  <Paragraphs>161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VITA App  </vt:lpstr>
      <vt:lpstr>Why an App?</vt:lpstr>
      <vt:lpstr>VITA App and Website</vt:lpstr>
      <vt:lpstr>vitasa.org - Clients</vt:lpstr>
      <vt:lpstr>Installation - Google</vt:lpstr>
      <vt:lpstr>Update - Google</vt:lpstr>
      <vt:lpstr>Update - Google</vt:lpstr>
      <vt:lpstr>Update - Google</vt:lpstr>
      <vt:lpstr>Installation - Apple</vt:lpstr>
      <vt:lpstr>Installation - Apple</vt:lpstr>
      <vt:lpstr>Update- Apple</vt:lpstr>
      <vt:lpstr>Need for App Update</vt:lpstr>
      <vt:lpstr>App is temporarily offline</vt:lpstr>
      <vt:lpstr>Register</vt:lpstr>
      <vt:lpstr>Register</vt:lpstr>
      <vt:lpstr>Registration</vt:lpstr>
      <vt:lpstr>VITA App – Site Coordinators</vt:lpstr>
      <vt:lpstr>Site Coordinator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VITA SA App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75</cp:revision>
  <dcterms:created xsi:type="dcterms:W3CDTF">2017-09-15T13:12:41Z</dcterms:created>
  <dcterms:modified xsi:type="dcterms:W3CDTF">2018-01-03T03:21:22Z</dcterms:modified>
</cp:coreProperties>
</file>